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6" r:id="rId12"/>
  </p:sldIdLst>
  <p:sldSz cx="12192000" cy="6858000"/>
  <p:notesSz cx="9926638" cy="143557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23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97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51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6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1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40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47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998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994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55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933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7277-188C-44C0-A0C0-59A839F6A5C0}" type="datetimeFigureOut">
              <a:rPr lang="da-DK" smtClean="0"/>
              <a:t>04-07-2018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78BF-C02A-4FCE-9755-BAB129B54A3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65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Præsentation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020824"/>
            <a:ext cx="9144000" cy="4069080"/>
          </a:xfrm>
        </p:spPr>
        <p:txBody>
          <a:bodyPr anchor="ctr">
            <a:normAutofit/>
          </a:bodyPr>
          <a:lstStyle/>
          <a:p>
            <a:r>
              <a:rPr lang="da-DK" sz="4400" dirty="0" smtClean="0"/>
              <a:t>Hvor kan man læse artiklen?</a:t>
            </a:r>
          </a:p>
          <a:p>
            <a:r>
              <a:rPr lang="da-DK" sz="4400" dirty="0" smtClean="0"/>
              <a:t>Hvornår er den udgivet?</a:t>
            </a:r>
            <a:endParaRPr lang="da-DK" sz="4400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 smtClean="0"/>
              <a:t>1</a:t>
            </a:r>
            <a:endParaRPr lang="da-DK" sz="5400" dirty="0"/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1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Perspektivering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020824"/>
            <a:ext cx="9144000" cy="4069080"/>
          </a:xfrm>
        </p:spPr>
        <p:txBody>
          <a:bodyPr anchor="ctr">
            <a:normAutofit/>
          </a:bodyPr>
          <a:lstStyle/>
          <a:p>
            <a:r>
              <a:rPr lang="da-DK" dirty="0"/>
              <a:t>Sammenlign </a:t>
            </a:r>
            <a:r>
              <a:rPr lang="da-DK" dirty="0" smtClean="0"/>
              <a:t>artiklens </a:t>
            </a:r>
            <a:r>
              <a:rPr lang="da-DK" dirty="0"/>
              <a:t>indhold</a:t>
            </a:r>
          </a:p>
          <a:p>
            <a:r>
              <a:rPr lang="da-DK" dirty="0"/>
              <a:t>med andre tekster, film, </a:t>
            </a:r>
          </a:p>
          <a:p>
            <a:r>
              <a:rPr lang="da-DK" dirty="0"/>
              <a:t>eget og andres liv</a:t>
            </a:r>
            <a:r>
              <a:rPr lang="da-DK" dirty="0" smtClean="0"/>
              <a:t>.</a:t>
            </a:r>
            <a:endParaRPr lang="da-DK" dirty="0"/>
          </a:p>
          <a:p>
            <a:endParaRPr lang="da-DK" b="1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 smtClean="0"/>
              <a:t>10</a:t>
            </a:r>
            <a:endParaRPr lang="da-DK" sz="5400" dirty="0"/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11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Vurdering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020824"/>
            <a:ext cx="9144000" cy="4069080"/>
          </a:xfrm>
        </p:spPr>
        <p:txBody>
          <a:bodyPr anchor="ctr">
            <a:normAutofit/>
          </a:bodyPr>
          <a:lstStyle/>
          <a:p>
            <a:r>
              <a:rPr lang="da-DK" sz="3200" dirty="0"/>
              <a:t>Fik du noget ud af at læse </a:t>
            </a:r>
            <a:r>
              <a:rPr lang="da-DK" sz="3200" dirty="0" smtClean="0"/>
              <a:t>artiklen?</a:t>
            </a:r>
            <a:endParaRPr lang="da-DK" sz="3200" dirty="0"/>
          </a:p>
          <a:p>
            <a:r>
              <a:rPr lang="da-DK" sz="3200" dirty="0"/>
              <a:t>Hvad?</a:t>
            </a:r>
          </a:p>
          <a:p>
            <a:endParaRPr lang="da-DK" sz="3200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 smtClean="0"/>
              <a:t>11</a:t>
            </a:r>
            <a:endParaRPr lang="da-DK" sz="5400" dirty="0"/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47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820611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Genre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020824"/>
            <a:ext cx="9403080" cy="4069080"/>
          </a:xfrm>
        </p:spPr>
        <p:txBody>
          <a:bodyPr anchor="ctr">
            <a:normAutofit/>
          </a:bodyPr>
          <a:lstStyle/>
          <a:p>
            <a:r>
              <a:rPr lang="da-DK" sz="4000" dirty="0" smtClean="0"/>
              <a:t>Hvad er non-fiktion?</a:t>
            </a:r>
          </a:p>
          <a:p>
            <a:r>
              <a:rPr lang="da-DK" sz="2800" dirty="0" smtClean="0"/>
              <a:t>Undergenre</a:t>
            </a:r>
          </a:p>
          <a:p>
            <a:r>
              <a:rPr lang="da-DK" sz="1800" dirty="0" smtClean="0"/>
              <a:t>Fx</a:t>
            </a:r>
          </a:p>
          <a:p>
            <a:r>
              <a:rPr lang="da-DK" sz="1800" dirty="0" smtClean="0"/>
              <a:t>Nyhedsartikel</a:t>
            </a:r>
            <a:endParaRPr lang="da-DK" sz="1800" dirty="0" smtClean="0"/>
          </a:p>
          <a:p>
            <a:r>
              <a:rPr lang="da-DK" sz="1800" dirty="0" smtClean="0"/>
              <a:t>Baggrundsartikel</a:t>
            </a:r>
          </a:p>
          <a:p>
            <a:r>
              <a:rPr lang="da-DK" sz="1800" dirty="0" smtClean="0"/>
              <a:t>Interview</a:t>
            </a:r>
          </a:p>
          <a:p>
            <a:r>
              <a:rPr lang="da-DK" sz="1800" dirty="0"/>
              <a:t>Kommentar</a:t>
            </a:r>
          </a:p>
          <a:p>
            <a:r>
              <a:rPr lang="da-DK" sz="1800" dirty="0"/>
              <a:t>Kronik</a:t>
            </a:r>
          </a:p>
          <a:p>
            <a:r>
              <a:rPr lang="da-DK" sz="1800" dirty="0" err="1" smtClean="0"/>
              <a:t>Rapportage</a:t>
            </a:r>
            <a:endParaRPr lang="da-DK" sz="1800" dirty="0" smtClean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/>
              <a:t>2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69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Ydre opbygning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 smtClean="0"/>
              <a:t>3</a:t>
            </a:r>
            <a:endParaRPr lang="da-DK" sz="5400" dirty="0"/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  <p:sp>
        <p:nvSpPr>
          <p:cNvPr id="6" name="Undertitel 2"/>
          <p:cNvSpPr txBox="1">
            <a:spLocks/>
          </p:cNvSpPr>
          <p:nvPr/>
        </p:nvSpPr>
        <p:spPr>
          <a:xfrm>
            <a:off x="6257544" y="2538984"/>
            <a:ext cx="3916680" cy="4069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7488936" y="2537313"/>
            <a:ext cx="4334256" cy="3691759"/>
          </a:xfrm>
        </p:spPr>
        <p:txBody>
          <a:bodyPr>
            <a:normAutofit fontScale="25000" lnSpcReduction="20000"/>
          </a:bodyPr>
          <a:lstStyle/>
          <a:p>
            <a:r>
              <a:rPr lang="da-DK" sz="12300" dirty="0" smtClean="0"/>
              <a:t>Vis tekstens forskellige artikelelementer</a:t>
            </a:r>
          </a:p>
          <a:p>
            <a:endParaRPr lang="da-DK" sz="67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/>
              <a:t>Overskrift / </a:t>
            </a:r>
            <a:r>
              <a:rPr lang="da-DK" sz="7600" dirty="0" smtClean="0"/>
              <a:t>Rubrik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 smtClean="0"/>
              <a:t>Manchet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 err="1" smtClean="0"/>
              <a:t>Byline</a:t>
            </a:r>
            <a:endParaRPr lang="da-DK" sz="76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 smtClean="0"/>
              <a:t>Faktaboks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 smtClean="0"/>
              <a:t>Billede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 smtClean="0"/>
              <a:t>Billedtekst(er)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 smtClean="0"/>
              <a:t>Udseende </a:t>
            </a:r>
            <a:r>
              <a:rPr lang="da-DK" sz="7600" dirty="0"/>
              <a:t>(hvis der er noget specielt) </a:t>
            </a:r>
            <a:r>
              <a:rPr lang="da-DK" sz="7600" dirty="0" smtClean="0"/>
              <a:t>Blikfang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sz="7600" dirty="0" smtClean="0"/>
              <a:t>Emnet/hovedtemaet</a:t>
            </a:r>
            <a:endParaRPr lang="da-DK" sz="32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2537313"/>
            <a:ext cx="6739128" cy="35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dirty="0" smtClean="0"/>
              <a:t>Kommunikationsmodellen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656" y="2842054"/>
            <a:ext cx="5688813" cy="2414438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/>
              <a:t>4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26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Referat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020824"/>
            <a:ext cx="9144000" cy="4069080"/>
          </a:xfrm>
        </p:spPr>
        <p:txBody>
          <a:bodyPr anchor="ctr">
            <a:normAutofit/>
          </a:bodyPr>
          <a:lstStyle/>
          <a:p>
            <a:r>
              <a:rPr lang="da-DK" sz="3200" dirty="0" smtClean="0"/>
              <a:t>De vigtigste pointer</a:t>
            </a:r>
          </a:p>
          <a:p>
            <a:r>
              <a:rPr lang="da-DK" sz="3200" dirty="0" smtClean="0"/>
              <a:t>Hvem siger hvad</a:t>
            </a:r>
            <a:r>
              <a:rPr lang="da-DK" sz="3200" dirty="0" smtClean="0"/>
              <a:t>?</a:t>
            </a:r>
          </a:p>
          <a:p>
            <a:endParaRPr lang="da-DK" sz="3200" dirty="0"/>
          </a:p>
          <a:p>
            <a:r>
              <a:rPr lang="da-DK" sz="3200" dirty="0" smtClean="0"/>
              <a:t>Brug overstregning – Navne og mellemrubrikker!</a:t>
            </a:r>
            <a:endParaRPr lang="da-DK" sz="3200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/>
              <a:t>5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8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Indre opbygning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003589" y="3113901"/>
            <a:ext cx="4234249" cy="535461"/>
          </a:xfrm>
        </p:spPr>
        <p:txBody>
          <a:bodyPr anchor="ctr">
            <a:normAutofit lnSpcReduction="10000"/>
          </a:bodyPr>
          <a:lstStyle/>
          <a:p>
            <a:r>
              <a:rPr lang="da-DK" sz="3600" dirty="0" smtClean="0"/>
              <a:t>Skrivemodel</a:t>
            </a:r>
          </a:p>
          <a:p>
            <a:endParaRPr lang="da-DK" sz="3600" dirty="0" smtClean="0"/>
          </a:p>
          <a:p>
            <a:endParaRPr lang="da-DK" sz="6000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/>
              <a:t>6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72" y="3113901"/>
            <a:ext cx="4198723" cy="291578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21" y="3216875"/>
            <a:ext cx="5012902" cy="27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Appelform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33651" y="2322576"/>
            <a:ext cx="7432074" cy="896874"/>
          </a:xfrm>
        </p:spPr>
        <p:txBody>
          <a:bodyPr anchor="ctr">
            <a:noAutofit/>
          </a:bodyPr>
          <a:lstStyle/>
          <a:p>
            <a:endParaRPr lang="da-DK" sz="2000" dirty="0" smtClean="0"/>
          </a:p>
          <a:p>
            <a:r>
              <a:rPr lang="da-DK" sz="4000" dirty="0"/>
              <a:t>Holdningspræget eller informativ?</a:t>
            </a:r>
          </a:p>
          <a:p>
            <a:endParaRPr lang="da-DK" sz="4000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/>
              <a:t>7</a:t>
            </a:r>
            <a:endParaRPr lang="da-DK" sz="5400" dirty="0"/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2533651" y="3522789"/>
            <a:ext cx="75264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6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Patos</a:t>
            </a:r>
            <a:r>
              <a:rPr lang="da-DK" sz="3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3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følelser og stemning</a:t>
            </a:r>
          </a:p>
          <a:p>
            <a:r>
              <a:rPr lang="da-DK" sz="36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Logos</a:t>
            </a:r>
            <a:r>
              <a:rPr lang="da-DK" sz="3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informationer og </a:t>
            </a:r>
            <a:r>
              <a:rPr lang="da-DK" sz="3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</a:t>
            </a:r>
          </a:p>
          <a:p>
            <a:r>
              <a:rPr lang="da-DK" sz="36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Etos</a:t>
            </a:r>
            <a:r>
              <a:rPr lang="da-DK" sz="3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da-DK" sz="3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karakteropbyggende</a:t>
            </a:r>
            <a:endParaRPr lang="da-DK" sz="3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Tilgængelighed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450227" y="2510398"/>
            <a:ext cx="4217773" cy="2794769"/>
          </a:xfrm>
        </p:spPr>
        <p:txBody>
          <a:bodyPr anchor="ctr">
            <a:normAutofit/>
          </a:bodyPr>
          <a:lstStyle/>
          <a:p>
            <a:r>
              <a:rPr lang="da-DK" sz="4000" dirty="0" smtClean="0"/>
              <a:t>Sprog</a:t>
            </a:r>
            <a:endParaRPr lang="da-DK" sz="3200" dirty="0" smtClean="0"/>
          </a:p>
          <a:p>
            <a:r>
              <a:rPr lang="da-DK" sz="2000" dirty="0" smtClean="0"/>
              <a:t>Ordvalg</a:t>
            </a:r>
          </a:p>
          <a:p>
            <a:r>
              <a:rPr lang="da-DK" sz="2000" dirty="0" smtClean="0"/>
              <a:t>Ordklasser</a:t>
            </a:r>
          </a:p>
          <a:p>
            <a:r>
              <a:rPr lang="da-DK" sz="2000" dirty="0"/>
              <a:t>S</a:t>
            </a:r>
            <a:r>
              <a:rPr lang="da-DK" sz="2000" dirty="0" smtClean="0"/>
              <a:t>ætningslængde</a:t>
            </a:r>
            <a:endParaRPr lang="da-DK" sz="2000" dirty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/>
              <a:t>8</a:t>
            </a:r>
            <a:endParaRPr lang="da-DK" sz="5400" dirty="0"/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  <p:sp>
        <p:nvSpPr>
          <p:cNvPr id="7" name="Rektangel 6"/>
          <p:cNvSpPr/>
          <p:nvPr/>
        </p:nvSpPr>
        <p:spPr>
          <a:xfrm>
            <a:off x="612648" y="2412155"/>
            <a:ext cx="6364224" cy="3657599"/>
          </a:xfrm>
          <a:prstGeom prst="rect">
            <a:avLst/>
          </a:prstGeom>
          <a:solidFill>
            <a:srgbClr val="EA7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 smtClean="0">
                <a:solidFill>
                  <a:schemeClr val="tx1"/>
                </a:solidFill>
              </a:rPr>
              <a:t>Åben kommunikation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Er henvendt til mange mennesker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Sproget er nemt at læse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Man forsøger at skrive, så alle forstår det</a:t>
            </a:r>
          </a:p>
          <a:p>
            <a:pPr algn="ctr"/>
            <a:endParaRPr lang="da-DK" b="1" dirty="0">
              <a:solidFill>
                <a:schemeClr val="tx1"/>
              </a:solidFill>
            </a:endParaRPr>
          </a:p>
          <a:p>
            <a:pPr algn="ctr"/>
            <a:r>
              <a:rPr lang="da-DK" sz="3200" b="1" dirty="0" smtClean="0">
                <a:solidFill>
                  <a:schemeClr val="tx1"/>
                </a:solidFill>
              </a:rPr>
              <a:t>Lukket kommunikation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Er for den indviede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Fx når læger skriver til hinanden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Eller når en mekaniker skriver til en mekaniker osv.</a:t>
            </a:r>
          </a:p>
          <a:p>
            <a:pPr algn="ctr"/>
            <a:r>
              <a:rPr lang="da-DK" b="1" dirty="0" smtClean="0">
                <a:solidFill>
                  <a:schemeClr val="tx1"/>
                </a:solidFill>
              </a:rPr>
              <a:t>Der bruges mange </a:t>
            </a:r>
            <a:r>
              <a:rPr lang="da-DK" sz="2400" b="1" dirty="0" smtClean="0">
                <a:solidFill>
                  <a:schemeClr val="tx1"/>
                </a:solidFill>
              </a:rPr>
              <a:t>fagudtryk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06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0213"/>
          </a:xfrm>
        </p:spPr>
        <p:txBody>
          <a:bodyPr anchor="t">
            <a:normAutofit/>
          </a:bodyPr>
          <a:lstStyle/>
          <a:p>
            <a:r>
              <a:rPr lang="da-DK" sz="8000" dirty="0" smtClean="0"/>
              <a:t>Hensigt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322576"/>
            <a:ext cx="9144000" cy="3008953"/>
          </a:xfrm>
        </p:spPr>
        <p:txBody>
          <a:bodyPr anchor="ctr">
            <a:normAutofit/>
          </a:bodyPr>
          <a:lstStyle/>
          <a:p>
            <a:r>
              <a:rPr lang="da-DK" sz="3200" b="1" dirty="0" smtClean="0"/>
              <a:t>Hvorfor har man skrevet artiklen?</a:t>
            </a:r>
          </a:p>
          <a:p>
            <a:r>
              <a:rPr lang="da-DK" sz="3200" dirty="0" smtClean="0"/>
              <a:t>Hvad vil afsenderen fortælle/belyse/diskutere?</a:t>
            </a:r>
            <a:endParaRPr lang="da-DK" dirty="0" smtClean="0"/>
          </a:p>
        </p:txBody>
      </p:sp>
      <p:sp>
        <p:nvSpPr>
          <p:cNvPr id="4" name="Tekstfelt 3"/>
          <p:cNvSpPr txBox="1"/>
          <p:nvPr/>
        </p:nvSpPr>
        <p:spPr>
          <a:xfrm>
            <a:off x="612648" y="27432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5400" dirty="0"/>
              <a:t>9</a:t>
            </a:r>
            <a:endParaRPr lang="da-DK" sz="5400" dirty="0"/>
          </a:p>
        </p:txBody>
      </p:sp>
      <p:sp>
        <p:nvSpPr>
          <p:cNvPr id="5" name="Rektangel 4"/>
          <p:cNvSpPr/>
          <p:nvPr/>
        </p:nvSpPr>
        <p:spPr>
          <a:xfrm>
            <a:off x="0" y="6519672"/>
            <a:ext cx="12192000" cy="338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Artikel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200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Office-tema</vt:lpstr>
      <vt:lpstr>Præsentation</vt:lpstr>
      <vt:lpstr>Genre</vt:lpstr>
      <vt:lpstr>Ydre opbygning</vt:lpstr>
      <vt:lpstr>Kommunikationsmodellen</vt:lpstr>
      <vt:lpstr>Referat </vt:lpstr>
      <vt:lpstr>Indre opbygning</vt:lpstr>
      <vt:lpstr>Appelform</vt:lpstr>
      <vt:lpstr>Tilgængelighed</vt:lpstr>
      <vt:lpstr>Hensigt</vt:lpstr>
      <vt:lpstr>Perspektivering</vt:lpstr>
      <vt:lpstr>Vurdering</vt:lpstr>
    </vt:vector>
  </TitlesOfParts>
  <Company>EFIF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</dc:title>
  <dc:creator>Anja Beck Nielsen (ANJN - Underviser - VJ - LMH)</dc:creator>
  <cp:lastModifiedBy>Anja Beck Nielsen (ANJN - Underviser - VJ - LMH)</cp:lastModifiedBy>
  <cp:revision>14</cp:revision>
  <cp:lastPrinted>2017-11-24T09:30:14Z</cp:lastPrinted>
  <dcterms:created xsi:type="dcterms:W3CDTF">2017-01-18T13:29:33Z</dcterms:created>
  <dcterms:modified xsi:type="dcterms:W3CDTF">2018-07-04T12:59:30Z</dcterms:modified>
</cp:coreProperties>
</file>