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9" r:id="rId3"/>
    <p:sldId id="257" r:id="rId4"/>
    <p:sldId id="258" r:id="rId5"/>
    <p:sldId id="260" r:id="rId6"/>
    <p:sldId id="265" r:id="rId7"/>
    <p:sldId id="262" r:id="rId8"/>
    <p:sldId id="266" r:id="rId9"/>
    <p:sldId id="264" r:id="rId10"/>
    <p:sldId id="263" r:id="rId11"/>
  </p:sldIdLst>
  <p:sldSz cx="17068800" cy="96012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54F68437-E8AB-47DC-A4D5-AEE19A2176E3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6457152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22925" y="6457152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3597BB33-F2CE-46B5-B760-54261CA67B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94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7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2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04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7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9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3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10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11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79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8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7277-188C-44C0-A0C0-59A839F6A5C0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77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79800" y="482440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Præsentation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344114"/>
            <a:ext cx="12801600" cy="6063286"/>
          </a:xfrm>
        </p:spPr>
        <p:txBody>
          <a:bodyPr anchor="ctr">
            <a:noAutofit/>
          </a:bodyPr>
          <a:lstStyle/>
          <a:p>
            <a:r>
              <a:rPr lang="da-DK" sz="8000" dirty="0"/>
              <a:t>Afsender</a:t>
            </a:r>
          </a:p>
          <a:p>
            <a:r>
              <a:rPr lang="da-DK" sz="8000" dirty="0"/>
              <a:t>Produkt</a:t>
            </a:r>
          </a:p>
          <a:p>
            <a:endParaRPr lang="da-DK" sz="6000" dirty="0"/>
          </a:p>
          <a:p>
            <a:r>
              <a:rPr lang="da-DK" sz="6000" dirty="0"/>
              <a:t>Udgivelsestidspunkt</a:t>
            </a:r>
            <a:endParaRPr lang="da-DK" sz="8000" dirty="0"/>
          </a:p>
        </p:txBody>
      </p:sp>
      <p:sp>
        <p:nvSpPr>
          <p:cNvPr id="4" name="Tekstfelt 3"/>
          <p:cNvSpPr txBox="1"/>
          <p:nvPr/>
        </p:nvSpPr>
        <p:spPr>
          <a:xfrm>
            <a:off x="1860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1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6046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511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40194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Perspektivering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59888" y="1662170"/>
            <a:ext cx="12801600" cy="5397501"/>
          </a:xfrm>
        </p:spPr>
        <p:txBody>
          <a:bodyPr anchor="ctr">
            <a:normAutofit/>
          </a:bodyPr>
          <a:lstStyle/>
          <a:p>
            <a:r>
              <a:rPr lang="da-DK" sz="4000" dirty="0"/>
              <a:t>Sammenlign reklamen med andre reklamer?</a:t>
            </a:r>
          </a:p>
          <a:p>
            <a:r>
              <a:rPr lang="da-DK" sz="4000" dirty="0"/>
              <a:t>Hvor ser du reklamer?</a:t>
            </a:r>
          </a:p>
          <a:p>
            <a:r>
              <a:rPr lang="da-DK" sz="4000" dirty="0"/>
              <a:t>Hvilke reklamer påvirker dig og hvorfor?</a:t>
            </a:r>
          </a:p>
          <a:p>
            <a:endParaRPr lang="da-DK" sz="2100" dirty="0"/>
          </a:p>
          <a:p>
            <a:endParaRPr lang="da-DK" sz="2100" dirty="0"/>
          </a:p>
        </p:txBody>
      </p:sp>
      <p:sp>
        <p:nvSpPr>
          <p:cNvPr id="4" name="Tekstfelt 3"/>
          <p:cNvSpPr txBox="1"/>
          <p:nvPr/>
        </p:nvSpPr>
        <p:spPr>
          <a:xfrm>
            <a:off x="2241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9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948303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431" y="1432358"/>
            <a:ext cx="2529879" cy="1768041"/>
          </a:xfrm>
          <a:prstGeom prst="rect">
            <a:avLst/>
          </a:prstGeom>
        </p:spPr>
      </p:pic>
      <p:pic>
        <p:nvPicPr>
          <p:cNvPr id="1026" name="Picture 2" descr="Billedresultat for busstoppested rekla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431" y="3781621"/>
            <a:ext cx="2713447" cy="40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reklamer på bygn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7" y="5909205"/>
            <a:ext cx="3352113" cy="25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rådhuspladsen reklam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2" b="9766"/>
          <a:stretch/>
        </p:blipFill>
        <p:spPr bwMode="auto">
          <a:xfrm>
            <a:off x="7454044" y="6337300"/>
            <a:ext cx="4595310" cy="20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2" y="2316378"/>
            <a:ext cx="3050161" cy="25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5772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AIDA-modellen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0" y="-124714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2</a:t>
            </a:r>
            <a:endParaRPr lang="da-DK" sz="5670" dirty="0"/>
          </a:p>
        </p:txBody>
      </p:sp>
      <p:sp>
        <p:nvSpPr>
          <p:cNvPr id="5" name="Rektangel 4"/>
          <p:cNvSpPr/>
          <p:nvPr/>
        </p:nvSpPr>
        <p:spPr>
          <a:xfrm>
            <a:off x="2133600" y="8778540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17949"/>
            <a:ext cx="12801600" cy="69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34768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Indholdsanalyse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368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2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69209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33600" y="2159000"/>
            <a:ext cx="363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Billedelementer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BLIKFANG </a:t>
            </a:r>
            <a:r>
              <a:rPr lang="da-DK" sz="2800" dirty="0">
                <a:solidFill>
                  <a:srgbClr val="FF0000"/>
                </a:solidFill>
              </a:rPr>
              <a:t>(Attention)</a:t>
            </a:r>
          </a:p>
          <a:p>
            <a:pPr marL="300038" indent="-300038">
              <a:buFontTx/>
              <a:buChar char="-"/>
            </a:pPr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Hvad ser man på billedet? </a:t>
            </a:r>
            <a:r>
              <a:rPr lang="da-DK" sz="2800" dirty="0">
                <a:solidFill>
                  <a:srgbClr val="FF0000"/>
                </a:solidFill>
              </a:rPr>
              <a:t>(</a:t>
            </a:r>
            <a:r>
              <a:rPr lang="da-DK" sz="2800" dirty="0" err="1">
                <a:solidFill>
                  <a:srgbClr val="FF0000"/>
                </a:solidFill>
              </a:rPr>
              <a:t>Interest</a:t>
            </a:r>
            <a:r>
              <a:rPr lang="da-DK" sz="2800" dirty="0">
                <a:solidFill>
                  <a:srgbClr val="FF0000"/>
                </a:solidFill>
              </a:rPr>
              <a:t>)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Fortæl </a:t>
            </a:r>
            <a:r>
              <a:rPr lang="da-DK" sz="2800" dirty="0" smtClean="0"/>
              <a:t>historien </a:t>
            </a:r>
            <a:r>
              <a:rPr lang="da-DK" sz="2800" dirty="0" smtClean="0">
                <a:solidFill>
                  <a:srgbClr val="FF0000"/>
                </a:solidFill>
              </a:rPr>
              <a:t>(Desire – vil også gerne have)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527800" y="2159000"/>
            <a:ext cx="394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Tekstelementer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Hvilke tekstelementer ser du?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Forklar overskriften </a:t>
            </a:r>
            <a:r>
              <a:rPr lang="da-DK" sz="2800" dirty="0">
                <a:solidFill>
                  <a:srgbClr val="FF0000"/>
                </a:solidFill>
              </a:rPr>
              <a:t>(</a:t>
            </a:r>
            <a:r>
              <a:rPr lang="da-DK" sz="2800" dirty="0" err="1">
                <a:solidFill>
                  <a:srgbClr val="FF0000"/>
                </a:solidFill>
              </a:rPr>
              <a:t>Interest</a:t>
            </a:r>
            <a:r>
              <a:rPr lang="da-DK" sz="2800" dirty="0">
                <a:solidFill>
                  <a:srgbClr val="FF0000"/>
                </a:solidFill>
              </a:rPr>
              <a:t>)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Se på sproget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Teksttyper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1277600" y="2159000"/>
            <a:ext cx="3657600" cy="517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Billede og tekst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Sammenspil mellem billede og tekst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Beskrivelse af logo ud fra farver og opbygning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Hvor får jeg fat i det? </a:t>
            </a:r>
            <a:r>
              <a:rPr lang="da-DK" sz="2800" dirty="0">
                <a:solidFill>
                  <a:srgbClr val="FF0000"/>
                </a:solidFill>
              </a:rPr>
              <a:t>(Aktion)</a:t>
            </a:r>
          </a:p>
          <a:p>
            <a:endParaRPr lang="da-DK" sz="2223" dirty="0"/>
          </a:p>
        </p:txBody>
      </p:sp>
    </p:spTree>
    <p:extLst>
      <p:ext uri="{BB962C8B-B14F-4D97-AF65-F5344CB8AC3E}">
        <p14:creationId xmlns:p14="http://schemas.microsoft.com/office/powerpoint/2010/main" val="17669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244712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Komposition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2425700" y="1943100"/>
            <a:ext cx="12268200" cy="6362700"/>
          </a:xfrm>
        </p:spPr>
        <p:txBody>
          <a:bodyPr>
            <a:normAutofit/>
          </a:bodyPr>
          <a:lstStyle/>
          <a:p>
            <a:r>
              <a:rPr lang="da-DK" sz="5400" dirty="0"/>
              <a:t>Dybde</a:t>
            </a:r>
          </a:p>
          <a:p>
            <a:r>
              <a:rPr lang="da-DK" sz="5400" dirty="0"/>
              <a:t>Linjer</a:t>
            </a:r>
          </a:p>
          <a:p>
            <a:r>
              <a:rPr lang="da-DK" sz="5400" dirty="0"/>
              <a:t>Perspektiv</a:t>
            </a:r>
          </a:p>
          <a:p>
            <a:r>
              <a:rPr lang="da-DK" sz="5400" dirty="0" smtClean="0"/>
              <a:t>Farver / Kontrast</a:t>
            </a:r>
            <a:endParaRPr lang="da-DK" sz="5400" dirty="0"/>
          </a:p>
          <a:p>
            <a:r>
              <a:rPr lang="da-DK" sz="5400" dirty="0"/>
              <a:t>Produktanbringelse</a:t>
            </a:r>
          </a:p>
          <a:p>
            <a:r>
              <a:rPr lang="da-DK" sz="5400" dirty="0"/>
              <a:t>Anbringelse af logoet</a:t>
            </a:r>
          </a:p>
          <a:p>
            <a:endParaRPr lang="da-DK" sz="3780" dirty="0"/>
          </a:p>
        </p:txBody>
      </p:sp>
      <p:sp>
        <p:nvSpPr>
          <p:cNvPr id="4" name="Tekstfelt 3"/>
          <p:cNvSpPr txBox="1"/>
          <p:nvPr/>
        </p:nvSpPr>
        <p:spPr>
          <a:xfrm>
            <a:off x="1860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4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9300" y="8740041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Undertitel 2"/>
          <p:cNvSpPr txBox="1">
            <a:spLocks/>
          </p:cNvSpPr>
          <p:nvPr/>
        </p:nvSpPr>
        <p:spPr>
          <a:xfrm>
            <a:off x="8704021" y="3866083"/>
            <a:ext cx="4112514" cy="4272534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52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582731"/>
            <a:ext cx="6061213" cy="249845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33" y="1504936"/>
            <a:ext cx="4166028" cy="352072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1" y="6477000"/>
            <a:ext cx="4785457" cy="166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34768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Målgruppe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311400"/>
            <a:ext cx="12699999" cy="5689600"/>
          </a:xfrm>
        </p:spPr>
        <p:txBody>
          <a:bodyPr anchor="ctr">
            <a:normAutofit/>
          </a:bodyPr>
          <a:lstStyle/>
          <a:p>
            <a:r>
              <a:rPr lang="da-DK" sz="6000" dirty="0"/>
              <a:t>Hvem retter reklamen sig mod?</a:t>
            </a:r>
          </a:p>
          <a:p>
            <a:endParaRPr lang="da-DK" sz="2400" dirty="0"/>
          </a:p>
          <a:p>
            <a:r>
              <a:rPr lang="da-DK" sz="4800" dirty="0"/>
              <a:t>Alder </a:t>
            </a:r>
          </a:p>
          <a:p>
            <a:r>
              <a:rPr lang="da-DK" sz="4800" dirty="0"/>
              <a:t>Køn</a:t>
            </a:r>
          </a:p>
          <a:p>
            <a:r>
              <a:rPr lang="da-DK" sz="4800" dirty="0"/>
              <a:t>Social placering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987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5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5919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41408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295912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Appelformer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1993900"/>
            <a:ext cx="12801600" cy="6540500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Forsøger at fange målgruppen ved at appellere til/med:</a:t>
            </a:r>
          </a:p>
          <a:p>
            <a:endParaRPr lang="da-DK" sz="5400" dirty="0" smtClean="0"/>
          </a:p>
          <a:p>
            <a:r>
              <a:rPr lang="da-DK" sz="5400" dirty="0" smtClean="0"/>
              <a:t>Patos </a:t>
            </a:r>
            <a:r>
              <a:rPr lang="da-DK" sz="5400" dirty="0"/>
              <a:t>- Følelser</a:t>
            </a:r>
          </a:p>
          <a:p>
            <a:r>
              <a:rPr lang="da-DK" sz="5400" dirty="0"/>
              <a:t>Logos – information, fakta, </a:t>
            </a:r>
            <a:r>
              <a:rPr lang="da-DK" sz="5400" dirty="0" smtClean="0"/>
              <a:t>tal</a:t>
            </a:r>
          </a:p>
          <a:p>
            <a:r>
              <a:rPr lang="da-DK" sz="5400" dirty="0"/>
              <a:t>Etos – afsenders karaktér</a:t>
            </a:r>
          </a:p>
          <a:p>
            <a:endParaRPr lang="da-DK" sz="5400" dirty="0"/>
          </a:p>
          <a:p>
            <a:endParaRPr lang="da-DK" sz="1680" dirty="0"/>
          </a:p>
        </p:txBody>
      </p:sp>
      <p:sp>
        <p:nvSpPr>
          <p:cNvPr id="4" name="Tekstfelt 3"/>
          <p:cNvSpPr txBox="1"/>
          <p:nvPr/>
        </p:nvSpPr>
        <p:spPr>
          <a:xfrm>
            <a:off x="211482" y="103886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6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062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541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09023" y="18210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Reklamekneb</a:t>
            </a:r>
          </a:p>
        </p:txBody>
      </p:sp>
      <p:sp>
        <p:nvSpPr>
          <p:cNvPr id="10" name="Undertitel 9"/>
          <p:cNvSpPr>
            <a:spLocks noGrp="1"/>
          </p:cNvSpPr>
          <p:nvPr>
            <p:ph type="subTitle" idx="1"/>
          </p:nvPr>
        </p:nvSpPr>
        <p:spPr>
          <a:xfrm>
            <a:off x="2226490" y="1523234"/>
            <a:ext cx="12801600" cy="2276099"/>
          </a:xfrm>
        </p:spPr>
        <p:txBody>
          <a:bodyPr>
            <a:normAutofit/>
          </a:bodyPr>
          <a:lstStyle/>
          <a:p>
            <a:r>
              <a:rPr lang="da-DK" sz="4400" dirty="0"/>
              <a:t>Hvilke virkemidler bruger reklamen for </a:t>
            </a:r>
            <a:br>
              <a:rPr lang="da-DK" sz="4400" dirty="0"/>
            </a:br>
            <a:r>
              <a:rPr lang="da-DK" sz="4400" dirty="0"/>
              <a:t>at </a:t>
            </a:r>
            <a:r>
              <a:rPr lang="da-DK" sz="4400" dirty="0" smtClean="0"/>
              <a:t>huske reklamen og overtale </a:t>
            </a:r>
            <a:r>
              <a:rPr lang="da-DK" sz="4400" dirty="0"/>
              <a:t>læseren til at købe produktet?</a:t>
            </a:r>
          </a:p>
          <a:p>
            <a:endParaRPr lang="da-DK" sz="2000" dirty="0"/>
          </a:p>
          <a:p>
            <a:endParaRPr lang="da-DK" sz="1680" dirty="0"/>
          </a:p>
        </p:txBody>
      </p:sp>
      <p:sp>
        <p:nvSpPr>
          <p:cNvPr id="4" name="Tekstfelt 3"/>
          <p:cNvSpPr txBox="1"/>
          <p:nvPr/>
        </p:nvSpPr>
        <p:spPr>
          <a:xfrm>
            <a:off x="2368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7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8830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Ellipse 5"/>
          <p:cNvSpPr/>
          <p:nvPr/>
        </p:nvSpPr>
        <p:spPr>
          <a:xfrm>
            <a:off x="4937774" y="5236641"/>
            <a:ext cx="2550033" cy="14572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</a:t>
            </a:r>
          </a:p>
        </p:txBody>
      </p:sp>
      <p:sp>
        <p:nvSpPr>
          <p:cNvPr id="8" name="Ellipse 7"/>
          <p:cNvSpPr/>
          <p:nvPr/>
        </p:nvSpPr>
        <p:spPr>
          <a:xfrm>
            <a:off x="418073" y="2847301"/>
            <a:ext cx="2475509" cy="15352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Humor</a:t>
            </a:r>
            <a:endParaRPr lang="da-DK" sz="2223" dirty="0"/>
          </a:p>
        </p:txBody>
      </p:sp>
      <p:sp>
        <p:nvSpPr>
          <p:cNvPr id="9" name="Ellipse 8"/>
          <p:cNvSpPr/>
          <p:nvPr/>
        </p:nvSpPr>
        <p:spPr>
          <a:xfrm>
            <a:off x="3163330" y="3585963"/>
            <a:ext cx="2520989" cy="148655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Luksus</a:t>
            </a:r>
          </a:p>
        </p:txBody>
      </p:sp>
      <p:sp>
        <p:nvSpPr>
          <p:cNvPr id="11" name="Ellipse 10"/>
          <p:cNvSpPr/>
          <p:nvPr/>
        </p:nvSpPr>
        <p:spPr>
          <a:xfrm>
            <a:off x="716090" y="964880"/>
            <a:ext cx="2447240" cy="16482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Kendte</a:t>
            </a:r>
            <a:endParaRPr lang="da-DK" sz="2223" dirty="0"/>
          </a:p>
        </p:txBody>
      </p:sp>
      <p:sp>
        <p:nvSpPr>
          <p:cNvPr id="12" name="Ellipse 11"/>
          <p:cNvSpPr/>
          <p:nvPr/>
        </p:nvSpPr>
        <p:spPr>
          <a:xfrm>
            <a:off x="6916157" y="3708281"/>
            <a:ext cx="3057930" cy="1644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Aktion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513560" y="4836710"/>
            <a:ext cx="3366530" cy="17211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Overraskelse</a:t>
            </a:r>
          </a:p>
        </p:txBody>
      </p:sp>
      <p:sp>
        <p:nvSpPr>
          <p:cNvPr id="14" name="Ellipse 13"/>
          <p:cNvSpPr/>
          <p:nvPr/>
        </p:nvSpPr>
        <p:spPr>
          <a:xfrm>
            <a:off x="2559407" y="6701950"/>
            <a:ext cx="3394659" cy="156896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Information</a:t>
            </a:r>
          </a:p>
        </p:txBody>
      </p:sp>
      <p:sp>
        <p:nvSpPr>
          <p:cNvPr id="7" name="Rektangel 6"/>
          <p:cNvSpPr/>
          <p:nvPr/>
        </p:nvSpPr>
        <p:spPr>
          <a:xfrm>
            <a:off x="12893878" y="7738871"/>
            <a:ext cx="2021281" cy="106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Photoshop</a:t>
            </a:r>
            <a:endParaRPr lang="da-DK" sz="2223" dirty="0"/>
          </a:p>
        </p:txBody>
      </p:sp>
      <p:sp>
        <p:nvSpPr>
          <p:cNvPr id="15" name="Ellipse 14"/>
          <p:cNvSpPr/>
          <p:nvPr/>
        </p:nvSpPr>
        <p:spPr>
          <a:xfrm>
            <a:off x="6431358" y="7486433"/>
            <a:ext cx="3969942" cy="11225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tx1"/>
                </a:solidFill>
              </a:rPr>
              <a:t>Selvsikkerhed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834463" y="5810890"/>
            <a:ext cx="2520989" cy="14865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Succes</a:t>
            </a:r>
            <a:endParaRPr lang="da-DK" sz="3600" dirty="0"/>
          </a:p>
        </p:txBody>
      </p:sp>
      <p:sp>
        <p:nvSpPr>
          <p:cNvPr id="17" name="Ellipse 16"/>
          <p:cNvSpPr/>
          <p:nvPr/>
        </p:nvSpPr>
        <p:spPr>
          <a:xfrm>
            <a:off x="10637951" y="3708281"/>
            <a:ext cx="2475509" cy="1535228"/>
          </a:xfrm>
          <a:prstGeom prst="ellipse">
            <a:avLst/>
          </a:prstGeom>
          <a:solidFill>
            <a:srgbClr val="D00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Lykke</a:t>
            </a:r>
            <a:endParaRPr lang="da-DK" sz="2223" dirty="0"/>
          </a:p>
        </p:txBody>
      </p:sp>
      <p:sp>
        <p:nvSpPr>
          <p:cNvPr id="18" name="Ellipse 17"/>
          <p:cNvSpPr/>
          <p:nvPr/>
        </p:nvSpPr>
        <p:spPr>
          <a:xfrm>
            <a:off x="12442180" y="5248078"/>
            <a:ext cx="2585910" cy="16482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Sundhed</a:t>
            </a:r>
            <a:endParaRPr lang="da-DK" sz="2223" dirty="0"/>
          </a:p>
        </p:txBody>
      </p:sp>
    </p:spTree>
    <p:extLst>
      <p:ext uri="{BB962C8B-B14F-4D97-AF65-F5344CB8AC3E}">
        <p14:creationId xmlns:p14="http://schemas.microsoft.com/office/powerpoint/2010/main" val="3397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21935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Objektiv / Subjektiv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108200"/>
            <a:ext cx="12801600" cy="5689600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Objektiv:</a:t>
            </a:r>
          </a:p>
          <a:p>
            <a:r>
              <a:rPr lang="da-DK" sz="4400" dirty="0" smtClean="0"/>
              <a:t>Fakta fx om pris, materiale, ydeevne osv. </a:t>
            </a:r>
          </a:p>
          <a:p>
            <a:endParaRPr lang="da-DK" sz="4400" dirty="0"/>
          </a:p>
          <a:p>
            <a:r>
              <a:rPr lang="da-DK" sz="4400" dirty="0" smtClean="0"/>
              <a:t>Subjektiv:</a:t>
            </a:r>
          </a:p>
          <a:p>
            <a:r>
              <a:rPr lang="da-DK" sz="4400" dirty="0" smtClean="0"/>
              <a:t>Holdninger, følelser, meninger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63882" y="218186"/>
            <a:ext cx="1106393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 smtClean="0"/>
              <a:t>7.1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443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7349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482440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Vurdering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1742664"/>
            <a:ext cx="12801600" cy="6093236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Kan reklamen få dig til at købe produktet</a:t>
            </a:r>
            <a:r>
              <a:rPr lang="da-DK" sz="4400" dirty="0" smtClean="0"/>
              <a:t>?</a:t>
            </a:r>
          </a:p>
          <a:p>
            <a:r>
              <a:rPr lang="da-DK" sz="4400" dirty="0" smtClean="0"/>
              <a:t>Tror du målgruppen vil købe produktet?</a:t>
            </a:r>
            <a:endParaRPr lang="da-DK" sz="4400" dirty="0" smtClean="0"/>
          </a:p>
          <a:p>
            <a:r>
              <a:rPr lang="da-DK" sz="4400" dirty="0" smtClean="0"/>
              <a:t>Hvorfor?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003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8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0458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121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2164</TotalTime>
  <Words>215</Words>
  <Application>Microsoft Office PowerPoint</Application>
  <PresentationFormat>Brugerdefineret</PresentationFormat>
  <Paragraphs>97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Præsentation</vt:lpstr>
      <vt:lpstr>AIDA-modellen</vt:lpstr>
      <vt:lpstr>Indholdsanalyse</vt:lpstr>
      <vt:lpstr>Komposition</vt:lpstr>
      <vt:lpstr>Målgruppe </vt:lpstr>
      <vt:lpstr>Appelformer</vt:lpstr>
      <vt:lpstr>Reklamekneb</vt:lpstr>
      <vt:lpstr>Objektiv / Subjektiv</vt:lpstr>
      <vt:lpstr>Vurdering</vt:lpstr>
      <vt:lpstr>Perspektivering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</dc:title>
  <dc:creator>Anja Beck Nielsen (ANJN - Underviser - VJ - LMH)</dc:creator>
  <cp:lastModifiedBy>Anja Beck Nielsen (ANJN - Underviser - VJ - LMH)</cp:lastModifiedBy>
  <cp:revision>31</cp:revision>
  <cp:lastPrinted>2017-05-29T12:53:49Z</cp:lastPrinted>
  <dcterms:created xsi:type="dcterms:W3CDTF">2017-01-18T13:29:33Z</dcterms:created>
  <dcterms:modified xsi:type="dcterms:W3CDTF">2017-07-11T11:43:09Z</dcterms:modified>
</cp:coreProperties>
</file>